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Calibri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-81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A9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8257" y="4609275"/>
            <a:ext cx="17800322" cy="7665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20000"/>
              </a:lnSpc>
            </a:pPr>
            <a:r>
              <a:rPr lang="ru-RU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ПРИНЦИПИАЛЬНЫЕ ЭЛЕКТРИЧЕСКИЕ СХЕМЫ СИГНАЛИЗАЦИИ 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A9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7400" y="2171700"/>
            <a:ext cx="14478000" cy="5706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20000"/>
              </a:lnSpc>
            </a:pPr>
            <a:r>
              <a:rPr lang="ru-RU" sz="2800" dirty="0" smtClean="0"/>
              <a:t> </a:t>
            </a:r>
            <a:r>
              <a:rPr lang="ru-RU" sz="54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Общие сведения о принципиальных схемах сигнализации</a:t>
            </a:r>
          </a:p>
          <a:p>
            <a:pPr indent="450215" algn="just">
              <a:lnSpc>
                <a:spcPct val="120000"/>
              </a:lnSpc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indent="450215" algn="just">
              <a:lnSpc>
                <a:spcPct val="120000"/>
              </a:lnSpc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indent="450215" algn="just">
              <a:lnSpc>
                <a:spcPct val="12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Схемы сигнализации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осуществляют  контроль состояния технологических параметров или состояний производственных механизмов, о которых для нормального ведения технологического процесса оператору достаточна только двухпозиционная информация («параметр в норме» – «параметр вышел из нормы», «механизм включен» – «механизм отключен»).</a:t>
            </a:r>
            <a:endParaRPr lang="ru-RU" sz="28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A9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47800" y="2552700"/>
            <a:ext cx="15544800" cy="578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20000"/>
              </a:lnSpc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Световая сигнализация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осуществляется  с помощью различной сигнальной арматуры: табло, транспарантов, семафоров и т. п. Световой сигнал может быть воспроизведен ровным или мигающим светом, свечением ламп неполным каналом.</a:t>
            </a:r>
          </a:p>
          <a:p>
            <a:pPr indent="450215" algn="just">
              <a:lnSpc>
                <a:spcPct val="120000"/>
              </a:lnSpc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Звуковая сигнализация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выполняется как правило с помощью звонков, гудков, сирен.</a:t>
            </a:r>
          </a:p>
          <a:p>
            <a:pPr indent="450215" algn="just">
              <a:lnSpc>
                <a:spcPct val="12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 назначению принципиальные схемы сигнализации делятся на группы:</a:t>
            </a:r>
          </a:p>
          <a:p>
            <a:pPr indent="450215" algn="just">
              <a:lnSpc>
                <a:spcPct val="12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1) схемы сигнализации положения (состояния) – для информации о состоянии технологических механизмов (Открыто – Закрыто, Включено – Отключено и т. д.);</a:t>
            </a:r>
          </a:p>
          <a:p>
            <a:pPr indent="450215" algn="just">
              <a:lnSpc>
                <a:spcPct val="12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2) схемы технологической сигнализации, дающие информацию о состоянии таких технологических параметров, как температура, давление, расход, уровень, концентрация и т. д.;</a:t>
            </a:r>
          </a:p>
          <a:p>
            <a:pPr indent="450215" algn="just">
              <a:lnSpc>
                <a:spcPct val="12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3)  схемы командной сигнализации, позволяющие передавать различные указания из одного пункта управления в другой с помощью световых или звуковых сигналов.</a:t>
            </a:r>
            <a:endParaRPr lang="ru-RU" sz="28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A9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900" y="4229100"/>
            <a:ext cx="108966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62000" y="876300"/>
            <a:ext cx="16916400" cy="252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20000"/>
              </a:lnSpc>
            </a:pPr>
            <a:r>
              <a:rPr lang="ru-RU" sz="4400" b="1" i="1" dirty="0">
                <a:latin typeface="Times New Roman" pitchFamily="18" charset="0"/>
                <a:cs typeface="Times New Roman" pitchFamily="18" charset="0"/>
              </a:rPr>
              <a:t>Рисунок 11.1 – Простейшая схема сигнализации с одной сигнальной лампой «Включено», совмещенная со схемами управления</a:t>
            </a:r>
            <a:endParaRPr lang="ru-RU" sz="4400" b="1" i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A9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81200" y="952500"/>
            <a:ext cx="14097000" cy="877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20000"/>
              </a:lnSpc>
            </a:pPr>
            <a:r>
              <a:rPr lang="ru-RU" sz="5400" b="1" i="1" dirty="0">
                <a:latin typeface="Times New Roman" pitchFamily="18" charset="0"/>
                <a:cs typeface="Times New Roman" pitchFamily="18" charset="0"/>
              </a:rPr>
              <a:t>Схемы сигнализации положения</a:t>
            </a:r>
          </a:p>
          <a:p>
            <a:pPr indent="450215" algn="just">
              <a:lnSpc>
                <a:spcPct val="120000"/>
              </a:lnSpc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indent="450215" algn="just">
              <a:lnSpc>
                <a:spcPct val="120000"/>
              </a:lnSpc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 indent="450215" algn="just">
              <a:lnSpc>
                <a:spcPct val="120000"/>
              </a:lnSpc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Эти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схемы выполняют для механизмов, которые имеют два или более рабочих положения. Показать и разобрать все встречающиеся на практике схемы сигнализации, а также дать анализ надежности и эффективности каждой из них невозможно из-за их разнообразия.</a:t>
            </a:r>
          </a:p>
          <a:p>
            <a:pPr indent="450215" algn="just">
              <a:lnSpc>
                <a:spcPct val="120000"/>
              </a:lnSpc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Наибольшее распространение получили два варианта построения схем сигнализации положения технологических  механизмов:</a:t>
            </a:r>
          </a:p>
          <a:p>
            <a:r>
              <a:rPr lang="ru-RU" sz="3200" dirty="0">
                <a:latin typeface="Times New Roman" pitchFamily="18" charset="0"/>
                <a:ea typeface="Times New Roman"/>
                <a:cs typeface="Times New Roman" pitchFamily="18" charset="0"/>
              </a:rPr>
              <a:t>1) схемы сигнализации, совмещенные со схемами управления. Такие схемы применяют как правила тогда, когда полезная площадь щитов и пультов позволяет применять сигнальную арматуру без ограничения ее размеров, допускающую прямое питание от цепей управления. В таких схемах сигнализация может осуществляться одной или двумя лампами с горением ровным светом.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318</Words>
  <Application>Microsoft Office PowerPoint</Application>
  <PresentationFormat>Произвольный</PresentationFormat>
  <Paragraphs>18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Neutral &amp; Elegant Product Portfolio Presentation</dc:title>
  <dc:creator>Shyryn</dc:creator>
  <cp:lastModifiedBy>User</cp:lastModifiedBy>
  <cp:revision>2</cp:revision>
  <dcterms:created xsi:type="dcterms:W3CDTF">2006-08-16T00:00:00Z</dcterms:created>
  <dcterms:modified xsi:type="dcterms:W3CDTF">2022-11-06T16:02:33Z</dcterms:modified>
  <dc:identifier>DAFRL8Gzdgc</dc:identifier>
</cp:coreProperties>
</file>